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handoutMasterIdLst>
    <p:handoutMasterId r:id="rId11"/>
  </p:handoutMasterIdLst>
  <p:sldIdLst>
    <p:sldId id="264" r:id="rId4"/>
    <p:sldId id="261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B4C4F-0607-4233-8590-3671037E623C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D6115-D1C2-45EB-BDF9-2F89324DA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35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4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1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8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9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1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70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6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61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2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1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4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9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2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7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5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2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15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0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70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4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2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1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A1926-7BB1-4EC8-A47D-90CE5FCAC45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ED43B-6BA4-4D96-9C1C-4D5AF346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57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99EF-B12A-4F57-92F3-1B84E9FF66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0C57-83BA-4343-96C0-7337BB117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19400"/>
          </a:xfrm>
        </p:spPr>
        <p:txBody>
          <a:bodyPr>
            <a:normAutofit/>
          </a:bodyPr>
          <a:lstStyle/>
          <a:p>
            <a:r>
              <a:rPr lang="en-US" sz="12800" dirty="0" smtClean="0"/>
              <a:t>Quadratics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39624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Domain: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Range:</a:t>
            </a:r>
          </a:p>
          <a:p>
            <a:pPr marL="0" indent="0">
              <a:buNone/>
            </a:pPr>
            <a:r>
              <a:rPr lang="en-US" sz="4400" b="1" dirty="0" smtClean="0"/>
              <a:t> </a:t>
            </a:r>
          </a:p>
        </p:txBody>
      </p:sp>
      <p:pic>
        <p:nvPicPr>
          <p:cNvPr id="2054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2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39624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 dirty="0" err="1" smtClean="0"/>
              <a:t>Zeros</a:t>
            </a:r>
            <a:r>
              <a:rPr lang="en-US" sz="5000" b="1" dirty="0" smtClean="0"/>
              <a:t>:</a:t>
            </a:r>
          </a:p>
          <a:p>
            <a:pPr marL="0" indent="0">
              <a:buNone/>
            </a:pPr>
            <a:endParaRPr lang="en-US" sz="5000" b="1" dirty="0" smtClean="0"/>
          </a:p>
          <a:p>
            <a:pPr marL="0" indent="0">
              <a:buNone/>
            </a:pPr>
            <a:r>
              <a:rPr lang="en-US" sz="5000" b="1" dirty="0" smtClean="0"/>
              <a:t>Y-intercept:</a:t>
            </a:r>
          </a:p>
          <a:p>
            <a:pPr marL="0" indent="0">
              <a:buNone/>
            </a:pPr>
            <a:r>
              <a:rPr lang="en-US" sz="5000" b="1" dirty="0" smtClean="0"/>
              <a:t> </a:t>
            </a:r>
          </a:p>
        </p:txBody>
      </p:sp>
      <p:pic>
        <p:nvPicPr>
          <p:cNvPr id="5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6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3810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Extreme Value:</a:t>
            </a:r>
          </a:p>
          <a:p>
            <a:pPr marL="0" indent="0">
              <a:buNone/>
            </a:pPr>
            <a:r>
              <a:rPr lang="en-US" sz="4000" b="1" dirty="0" smtClean="0"/>
              <a:t> </a:t>
            </a:r>
          </a:p>
        </p:txBody>
      </p:sp>
      <p:pic>
        <p:nvPicPr>
          <p:cNvPr id="5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39624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Interval of Increase: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Interval of Decrease: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</p:txBody>
      </p:sp>
      <p:pic>
        <p:nvPicPr>
          <p:cNvPr id="5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38100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Axis of Symmetry: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Vertex:</a:t>
            </a:r>
          </a:p>
          <a:p>
            <a:pPr marL="0" indent="0">
              <a:buNone/>
            </a:pPr>
            <a:r>
              <a:rPr lang="en-US" sz="3600" b="1" dirty="0" smtClean="0"/>
              <a:t> </a:t>
            </a:r>
          </a:p>
        </p:txBody>
      </p:sp>
      <p:pic>
        <p:nvPicPr>
          <p:cNvPr id="5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39624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Rate of change from -2</a:t>
            </a:r>
            <a:r>
              <a:rPr lang="en-US" sz="4400" dirty="0" smtClean="0"/>
              <a:t> </a:t>
            </a:r>
            <a:r>
              <a:rPr lang="en-US" sz="4400" b="1" dirty="0">
                <a:sym typeface="Symbol"/>
              </a:rPr>
              <a:t> </a:t>
            </a:r>
            <a:r>
              <a:rPr lang="en-US" sz="4400" b="1" dirty="0"/>
              <a:t>x </a:t>
            </a:r>
            <a:r>
              <a:rPr lang="en-US" sz="4400" b="1" dirty="0">
                <a:sym typeface="Symbol"/>
              </a:rPr>
              <a:t></a:t>
            </a:r>
            <a:r>
              <a:rPr lang="en-US" sz="4400" b="1" dirty="0"/>
              <a:t> 0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 </a:t>
            </a:r>
          </a:p>
        </p:txBody>
      </p:sp>
      <p:pic>
        <p:nvPicPr>
          <p:cNvPr id="5" name="Picture 6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3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Tw Cen MT</vt:lpstr>
      <vt:lpstr>iRespondGraphMaster</vt:lpstr>
      <vt:lpstr>1_Office Theme</vt:lpstr>
      <vt:lpstr>iRespondQuestionMaster</vt:lpstr>
      <vt:lpstr>Quadratics</vt:lpstr>
      <vt:lpstr>Characteristics</vt:lpstr>
      <vt:lpstr>Characteristics</vt:lpstr>
      <vt:lpstr>Characteristics</vt:lpstr>
      <vt:lpstr>Characteristics</vt:lpstr>
      <vt:lpstr>Characteristics</vt:lpstr>
      <vt:lpstr>Characteristics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HW</dc:title>
  <dc:creator>Emily Freeman</dc:creator>
  <cp:lastModifiedBy>Alissa Benzin</cp:lastModifiedBy>
  <cp:revision>9</cp:revision>
  <cp:lastPrinted>2015-10-18T21:22:54Z</cp:lastPrinted>
  <dcterms:created xsi:type="dcterms:W3CDTF">2013-09-30T17:39:15Z</dcterms:created>
  <dcterms:modified xsi:type="dcterms:W3CDTF">2015-10-18T21:22:57Z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